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25" r:id="rId2"/>
    <p:sldId id="257" r:id="rId3"/>
    <p:sldId id="258" r:id="rId4"/>
    <p:sldId id="320" r:id="rId5"/>
    <p:sldId id="321" r:id="rId6"/>
    <p:sldId id="271" r:id="rId7"/>
    <p:sldId id="272" r:id="rId8"/>
    <p:sldId id="277" r:id="rId9"/>
    <p:sldId id="278" r:id="rId10"/>
    <p:sldId id="279" r:id="rId11"/>
    <p:sldId id="298" r:id="rId12"/>
    <p:sldId id="324" r:id="rId13"/>
    <p:sldId id="322" r:id="rId14"/>
    <p:sldId id="32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5" autoAdjust="0"/>
    <p:restoredTop sz="94662" autoAdjust="0"/>
  </p:normalViewPr>
  <p:slideViewPr>
    <p:cSldViewPr>
      <p:cViewPr varScale="1">
        <p:scale>
          <a:sx n="54" d="100"/>
          <a:sy n="54" d="100"/>
        </p:scale>
        <p:origin x="-121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9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AD59-8E05-4C54-BF39-57D6A1FCBDD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F59F6-C9A4-4D08-9F9D-B9EAA6C5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6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5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5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8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0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1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Software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366426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86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Loader and </a:t>
            </a:r>
            <a:r>
              <a:rPr lang="en-US" sz="4000" b="1" dirty="0" smtClean="0"/>
              <a:t>Linker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Before a program can be executed, it must be placed in the main storage. </a:t>
            </a:r>
          </a:p>
          <a:p>
            <a:pPr algn="just"/>
            <a:r>
              <a:rPr lang="en-US" dirty="0" smtClean="0"/>
              <a:t>Loaders place the program into </a:t>
            </a:r>
            <a:r>
              <a:rPr lang="en-US" dirty="0"/>
              <a:t>the main </a:t>
            </a:r>
            <a:r>
              <a:rPr lang="en-US" dirty="0" smtClean="0"/>
              <a:t>storage. </a:t>
            </a:r>
            <a:endParaRPr lang="en-US" dirty="0"/>
          </a:p>
          <a:p>
            <a:pPr algn="just"/>
            <a:r>
              <a:rPr lang="en-US" dirty="0"/>
              <a:t>The linkage editor allows independently written </a:t>
            </a:r>
            <a:r>
              <a:rPr lang="en-US" dirty="0" smtClean="0"/>
              <a:t>programs </a:t>
            </a:r>
            <a:r>
              <a:rPr lang="en-US" dirty="0"/>
              <a:t>to share data and variables, by linking them together when they are loaded into computer memory.</a:t>
            </a:r>
          </a:p>
        </p:txBody>
      </p:sp>
    </p:spTree>
    <p:extLst>
      <p:ext uri="{BB962C8B-B14F-4D97-AF65-F5344CB8AC3E}">
        <p14:creationId xmlns:p14="http://schemas.microsoft.com/office/powerpoint/2010/main" val="28543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Debugger</a:t>
            </a:r>
            <a:endParaRPr lang="en-IN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b="1" dirty="0" smtClean="0"/>
              <a:t>Bug: </a:t>
            </a:r>
            <a:r>
              <a:rPr lang="en-IN" dirty="0"/>
              <a:t>an </a:t>
            </a:r>
            <a:r>
              <a:rPr lang="en-IN" dirty="0" smtClean="0"/>
              <a:t>error in </a:t>
            </a:r>
            <a:r>
              <a:rPr lang="en-IN" dirty="0"/>
              <a:t>a computer program </a:t>
            </a:r>
            <a:r>
              <a:rPr lang="en-IN" dirty="0" smtClean="0"/>
              <a:t>that </a:t>
            </a:r>
            <a:r>
              <a:rPr lang="en-IN" dirty="0"/>
              <a:t>causes </a:t>
            </a:r>
            <a:r>
              <a:rPr lang="en-IN" dirty="0" smtClean="0"/>
              <a:t>unexpected result.</a:t>
            </a:r>
          </a:p>
          <a:p>
            <a:pPr algn="just"/>
            <a:r>
              <a:rPr lang="en-IN" b="1" dirty="0" smtClean="0"/>
              <a:t>Debugger: </a:t>
            </a:r>
            <a:r>
              <a:rPr lang="en-IN" dirty="0"/>
              <a:t>a computer program that assists in the detection and correction of errors in other computer programs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 smtClean="0"/>
              <a:t>Debugging: </a:t>
            </a:r>
            <a:r>
              <a:rPr lang="en-IN" dirty="0" smtClean="0"/>
              <a:t>process </a:t>
            </a:r>
            <a:r>
              <a:rPr lang="en-IN" dirty="0"/>
              <a:t>of finding and resolving defects or problems within the </a:t>
            </a:r>
            <a:r>
              <a:rPr lang="en-IN" dirty="0" smtClean="0"/>
              <a:t>program.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22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Language processors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language processor is a special translator system used to turn a program written in a </a:t>
            </a:r>
            <a:r>
              <a:rPr lang="en-IN" dirty="0" smtClean="0"/>
              <a:t>Assembly/high-level language</a:t>
            </a:r>
            <a:r>
              <a:rPr lang="en-IN" dirty="0"/>
              <a:t> </a:t>
            </a:r>
            <a:r>
              <a:rPr lang="en-IN" dirty="0" smtClean="0"/>
              <a:t>(source code) </a:t>
            </a:r>
            <a:r>
              <a:rPr lang="en-IN" dirty="0"/>
              <a:t>into machine </a:t>
            </a:r>
            <a:r>
              <a:rPr lang="en-IN" dirty="0" smtClean="0"/>
              <a:t>code (object program).</a:t>
            </a:r>
          </a:p>
          <a:p>
            <a:pPr algn="just"/>
            <a:r>
              <a:rPr lang="en-IN" dirty="0"/>
              <a:t>There are three types of language processors:</a:t>
            </a:r>
          </a:p>
          <a:p>
            <a:pPr lvl="1" algn="just"/>
            <a:r>
              <a:rPr lang="en-IN" sz="3000" dirty="0"/>
              <a:t>Assembler</a:t>
            </a:r>
          </a:p>
          <a:p>
            <a:pPr lvl="1" algn="just"/>
            <a:r>
              <a:rPr lang="en-IN" sz="3000" dirty="0"/>
              <a:t>Interpreter</a:t>
            </a:r>
          </a:p>
          <a:p>
            <a:pPr lvl="1" algn="just"/>
            <a:r>
              <a:rPr lang="en-IN" sz="3000" dirty="0"/>
              <a:t>Compiler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13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Application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It is a general purpose program written by the </a:t>
            </a:r>
            <a:r>
              <a:rPr lang="en-US" dirty="0" smtClean="0"/>
              <a:t>programmer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Software </a:t>
            </a:r>
            <a:r>
              <a:rPr lang="en-US" dirty="0"/>
              <a:t>used </a:t>
            </a:r>
            <a:r>
              <a:rPr lang="en-US" dirty="0" smtClean="0"/>
              <a:t>in:</a:t>
            </a:r>
          </a:p>
          <a:p>
            <a:pPr lvl="1" algn="just"/>
            <a:r>
              <a:rPr lang="en-US" sz="3000" dirty="0"/>
              <a:t>Banks, Libraries</a:t>
            </a:r>
          </a:p>
          <a:p>
            <a:pPr lvl="1" algn="just"/>
            <a:r>
              <a:rPr lang="en-US" sz="3000" dirty="0"/>
              <a:t>Hospitals, Hotels are application software.</a:t>
            </a:r>
          </a:p>
          <a:p>
            <a:pPr algn="just"/>
            <a:r>
              <a:rPr lang="en-US" dirty="0" smtClean="0"/>
              <a:t>Further, all entertainment software (game) and MS-Word</a:t>
            </a:r>
            <a:r>
              <a:rPr lang="en-US" dirty="0"/>
              <a:t>, Excel, Power point </a:t>
            </a:r>
            <a:r>
              <a:rPr lang="en-US" dirty="0" smtClean="0"/>
              <a:t>are also application software.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9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dirty="0"/>
              <a:t>They are also popularly known as end-user programs </a:t>
            </a:r>
            <a:r>
              <a:rPr lang="en-IN" dirty="0" smtClean="0"/>
              <a:t>which </a:t>
            </a:r>
            <a:r>
              <a:rPr lang="en-IN" dirty="0"/>
              <a:t>assist the user in completing various tasks </a:t>
            </a:r>
            <a:r>
              <a:rPr lang="en-IN" dirty="0" smtClean="0"/>
              <a:t>like:</a:t>
            </a:r>
          </a:p>
          <a:p>
            <a:pPr lvl="1" algn="just"/>
            <a:r>
              <a:rPr lang="en-IN" sz="3000" dirty="0" smtClean="0"/>
              <a:t>Designing graphics</a:t>
            </a:r>
          </a:p>
          <a:p>
            <a:pPr lvl="1" algn="just"/>
            <a:r>
              <a:rPr lang="en-IN" sz="3000" dirty="0" smtClean="0"/>
              <a:t>Maintaining accounts</a:t>
            </a:r>
          </a:p>
          <a:p>
            <a:pPr lvl="1" algn="just"/>
            <a:r>
              <a:rPr lang="en-IN" sz="3000" dirty="0" smtClean="0"/>
              <a:t>Carrying </a:t>
            </a:r>
            <a:r>
              <a:rPr lang="en-IN" sz="3000" dirty="0"/>
              <a:t>out calculations or even playing computer games. </a:t>
            </a:r>
            <a:endParaRPr lang="en-IN" sz="3000" dirty="0" smtClean="0"/>
          </a:p>
        </p:txBody>
      </p:sp>
    </p:spTree>
    <p:extLst>
      <p:ext uri="{BB962C8B-B14F-4D97-AF65-F5344CB8AC3E}">
        <p14:creationId xmlns:p14="http://schemas.microsoft.com/office/powerpoint/2010/main" val="331340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Software is a set of instructions, data or programs used to operate computers and execute specific tasks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Opposite </a:t>
            </a:r>
            <a:r>
              <a:rPr lang="en-IN" dirty="0"/>
              <a:t>of hardware, which describes the physical aspects of a computer, software is a generic term used to refer to applications, scripts and programs that run on a device.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Classification of </a:t>
            </a:r>
            <a:r>
              <a:rPr lang="en-US" sz="4000" b="1" dirty="0" smtClean="0"/>
              <a:t>software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two main types of software </a:t>
            </a:r>
            <a:r>
              <a:rPr lang="en-IN" dirty="0" smtClean="0"/>
              <a:t>are:</a:t>
            </a:r>
          </a:p>
          <a:p>
            <a:pPr lvl="1" algn="just"/>
            <a:r>
              <a:rPr lang="en-IN" sz="3000" dirty="0" smtClean="0"/>
              <a:t>System </a:t>
            </a:r>
            <a:r>
              <a:rPr lang="en-IN" sz="3000" dirty="0"/>
              <a:t>software and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Application </a:t>
            </a:r>
            <a:r>
              <a:rPr lang="en-IN" sz="3000" dirty="0"/>
              <a:t>software</a:t>
            </a:r>
            <a:r>
              <a:rPr lang="en-IN" sz="3000" dirty="0" smtClean="0"/>
              <a:t>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8645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System software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System software is a type of computer program designed to run a computer's hardware and application programs. </a:t>
            </a:r>
          </a:p>
          <a:p>
            <a:pPr algn="just"/>
            <a:r>
              <a:rPr lang="en-IN" dirty="0" smtClean="0"/>
              <a:t>It coordinates </a:t>
            </a:r>
            <a:r>
              <a:rPr lang="en-IN" dirty="0"/>
              <a:t>the activities and functions of the hardware and software. </a:t>
            </a:r>
            <a:endParaRPr lang="en-IN" dirty="0" smtClean="0"/>
          </a:p>
          <a:p>
            <a:pPr algn="just"/>
            <a:r>
              <a:rPr lang="en-US" dirty="0" smtClean="0"/>
              <a:t>It is a </a:t>
            </a:r>
            <a:r>
              <a:rPr lang="en-US" dirty="0"/>
              <a:t>supervisory </a:t>
            </a:r>
            <a:r>
              <a:rPr lang="en-US" dirty="0" smtClean="0"/>
              <a:t>program </a:t>
            </a:r>
            <a:r>
              <a:rPr lang="en-US" dirty="0"/>
              <a:t>and </a:t>
            </a:r>
            <a:r>
              <a:rPr lang="en-US" dirty="0" smtClean="0"/>
              <a:t>helps </a:t>
            </a:r>
            <a:r>
              <a:rPr lang="en-US" dirty="0"/>
              <a:t>in executing the user's programs </a:t>
            </a:r>
            <a:r>
              <a:rPr lang="en-US" dirty="0" smtClean="0"/>
              <a:t>effectively.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130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In addition, it controls the operations of the computer hardware and provides an environment or platform for all the other types of software to work in. </a:t>
            </a:r>
          </a:p>
          <a:p>
            <a:pPr algn="just"/>
            <a:r>
              <a:rPr lang="en-IN" dirty="0"/>
              <a:t>The best-known example of system software is the </a:t>
            </a:r>
            <a:r>
              <a:rPr lang="en-IN" dirty="0" smtClean="0"/>
              <a:t>Operating System </a:t>
            </a:r>
            <a:r>
              <a:rPr lang="en-IN" dirty="0"/>
              <a:t>(OS), which manages all the other programs in a computer.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392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Classification of system software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software can be classified into the following three </a:t>
            </a:r>
            <a:r>
              <a:rPr lang="en-US" dirty="0" smtClean="0"/>
              <a:t>types: </a:t>
            </a:r>
            <a:endParaRPr lang="en-US" dirty="0"/>
          </a:p>
          <a:p>
            <a:pPr lvl="1"/>
            <a:r>
              <a:rPr lang="en-US" sz="3000" dirty="0"/>
              <a:t>Operating system.</a:t>
            </a:r>
          </a:p>
          <a:p>
            <a:pPr lvl="1"/>
            <a:r>
              <a:rPr lang="en-US" sz="3000" dirty="0"/>
              <a:t>System </a:t>
            </a:r>
            <a:r>
              <a:rPr lang="en-US" sz="3000" dirty="0" smtClean="0"/>
              <a:t>utilities</a:t>
            </a:r>
            <a:r>
              <a:rPr lang="en-US" sz="3000" dirty="0"/>
              <a:t>.</a:t>
            </a:r>
          </a:p>
          <a:p>
            <a:pPr lvl="1"/>
            <a:r>
              <a:rPr lang="en-US" sz="3000" dirty="0"/>
              <a:t>Language </a:t>
            </a:r>
            <a:r>
              <a:rPr lang="en-US" sz="3000" dirty="0" smtClean="0"/>
              <a:t>processors.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62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Operating </a:t>
            </a:r>
            <a:r>
              <a:rPr lang="en-US" sz="4000" b="1" dirty="0" smtClean="0"/>
              <a:t>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It is an integrated collection of programs, which </a:t>
            </a:r>
            <a:r>
              <a:rPr lang="en-US" dirty="0" smtClean="0"/>
              <a:t>makes </a:t>
            </a:r>
            <a:r>
              <a:rPr lang="en-US" dirty="0"/>
              <a:t>the computer operational and </a:t>
            </a:r>
            <a:r>
              <a:rPr lang="en-US" dirty="0" smtClean="0"/>
              <a:t>helps </a:t>
            </a:r>
            <a:r>
              <a:rPr lang="en-US" dirty="0"/>
              <a:t>in executing users programs. </a:t>
            </a:r>
          </a:p>
          <a:p>
            <a:pPr algn="just"/>
            <a:r>
              <a:rPr lang="en-US" dirty="0"/>
              <a:t>It acts as interface between the man and </a:t>
            </a:r>
            <a:r>
              <a:rPr lang="en-US" dirty="0" smtClean="0"/>
              <a:t>computer</a:t>
            </a:r>
          </a:p>
          <a:p>
            <a:pPr algn="just"/>
            <a:r>
              <a:rPr lang="en-US" dirty="0" smtClean="0"/>
              <a:t>Some of the Operating systems are:</a:t>
            </a:r>
          </a:p>
          <a:p>
            <a:pPr lvl="1" algn="just"/>
            <a:r>
              <a:rPr lang="en-US" sz="3000" dirty="0" smtClean="0"/>
              <a:t>DOS, WINDOWS</a:t>
            </a:r>
          </a:p>
          <a:p>
            <a:pPr lvl="1" algn="just"/>
            <a:r>
              <a:rPr lang="en-US" sz="3000" dirty="0" smtClean="0"/>
              <a:t>LINUX, UNIX</a:t>
            </a:r>
          </a:p>
          <a:p>
            <a:pPr lvl="1" algn="just"/>
            <a:r>
              <a:rPr lang="en-US" sz="3000" dirty="0" smtClean="0"/>
              <a:t>Android, Mac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143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System </a:t>
            </a:r>
            <a:r>
              <a:rPr lang="en-US" sz="4000" b="1" dirty="0" smtClean="0"/>
              <a:t>utilities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System utilities are wide variety of general-purpose programs that greatly speed up and simplifies the use of a computer. </a:t>
            </a:r>
          </a:p>
          <a:p>
            <a:pPr algn="just"/>
            <a:r>
              <a:rPr lang="en-US" dirty="0"/>
              <a:t>They are written to provide man-machine communication and improve programming </a:t>
            </a:r>
            <a:r>
              <a:rPr lang="en-US" dirty="0" smtClean="0"/>
              <a:t>efficiency. Some of the system utilities are:</a:t>
            </a:r>
            <a:endParaRPr lang="en-US" dirty="0"/>
          </a:p>
          <a:p>
            <a:pPr lvl="1" algn="just"/>
            <a:r>
              <a:rPr lang="en-US" sz="3000" dirty="0"/>
              <a:t>Editors</a:t>
            </a:r>
          </a:p>
          <a:p>
            <a:pPr lvl="1" algn="just"/>
            <a:r>
              <a:rPr lang="en-US" sz="3000" dirty="0"/>
              <a:t>Loader and linker</a:t>
            </a:r>
          </a:p>
          <a:p>
            <a:pPr lvl="1" algn="just"/>
            <a:r>
              <a:rPr lang="en-US" sz="3000" dirty="0" smtClean="0"/>
              <a:t>Debugger.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08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Editor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sz="3500" dirty="0" smtClean="0"/>
              <a:t>Editor is a program that is </a:t>
            </a:r>
            <a:r>
              <a:rPr lang="en-US" sz="3500" dirty="0"/>
              <a:t>stored in memory and allow the users </a:t>
            </a:r>
            <a:r>
              <a:rPr lang="en-US" sz="3500" dirty="0" smtClean="0"/>
              <a:t>to:</a:t>
            </a:r>
          </a:p>
          <a:p>
            <a:pPr lvl="1" algn="just"/>
            <a:r>
              <a:rPr lang="en-US" sz="3200" dirty="0" smtClean="0"/>
              <a:t>write </a:t>
            </a:r>
            <a:r>
              <a:rPr lang="en-US" sz="3200" dirty="0"/>
              <a:t>a program, </a:t>
            </a:r>
          </a:p>
          <a:p>
            <a:pPr lvl="1" algn="just"/>
            <a:r>
              <a:rPr lang="en-US" sz="3200" dirty="0"/>
              <a:t>generate text </a:t>
            </a:r>
            <a:r>
              <a:rPr lang="en-US" sz="3200" dirty="0" smtClean="0"/>
              <a:t> </a:t>
            </a:r>
          </a:p>
          <a:p>
            <a:pPr lvl="1" algn="just"/>
            <a:r>
              <a:rPr lang="en-US" sz="3200" dirty="0" smtClean="0"/>
              <a:t>edit the text</a:t>
            </a:r>
            <a:r>
              <a:rPr lang="en-US" dirty="0" smtClean="0"/>
              <a:t>.</a:t>
            </a:r>
          </a:p>
          <a:p>
            <a:pPr lvl="0" algn="just"/>
            <a:r>
              <a:rPr lang="en-US" sz="3500" dirty="0" smtClean="0"/>
              <a:t>Some of the editors are:</a:t>
            </a:r>
          </a:p>
          <a:p>
            <a:pPr lvl="1" algn="just"/>
            <a:r>
              <a:rPr lang="en-US" sz="3200" dirty="0" smtClean="0"/>
              <a:t>C </a:t>
            </a:r>
            <a:r>
              <a:rPr lang="en-US" sz="3200" dirty="0" smtClean="0"/>
              <a:t>editor</a:t>
            </a:r>
            <a:endParaRPr lang="en-US" sz="3200" dirty="0"/>
          </a:p>
          <a:p>
            <a:pPr lvl="1" algn="just"/>
            <a:r>
              <a:rPr lang="en-US" sz="3200" dirty="0"/>
              <a:t>HTML </a:t>
            </a:r>
            <a:r>
              <a:rPr lang="en-US" sz="3200" dirty="0" smtClean="0"/>
              <a:t>editor</a:t>
            </a:r>
            <a:endParaRPr lang="en-US" sz="3200" dirty="0"/>
          </a:p>
          <a:p>
            <a:pPr lvl="1" algn="just"/>
            <a:r>
              <a:rPr lang="en-US" sz="3200" dirty="0"/>
              <a:t>Java </a:t>
            </a:r>
            <a:r>
              <a:rPr lang="en-US" sz="3200" dirty="0" smtClean="0"/>
              <a:t>editor</a:t>
            </a:r>
            <a:endParaRPr lang="en-US" sz="3200" dirty="0"/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541</Words>
  <Application>Microsoft Office PowerPoint</Application>
  <PresentationFormat>On-screen Show (4:3)</PresentationFormat>
  <Paragraphs>77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Software</vt:lpstr>
      <vt:lpstr>Classification of software</vt:lpstr>
      <vt:lpstr>System software</vt:lpstr>
      <vt:lpstr>Cont..</vt:lpstr>
      <vt:lpstr>Classification of system software</vt:lpstr>
      <vt:lpstr>Operating system</vt:lpstr>
      <vt:lpstr>System utilities</vt:lpstr>
      <vt:lpstr>Editor</vt:lpstr>
      <vt:lpstr>Loader and Linker</vt:lpstr>
      <vt:lpstr>Debugger</vt:lpstr>
      <vt:lpstr>Language processors</vt:lpstr>
      <vt:lpstr>Application software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components</dc:title>
  <dc:creator>admin</dc:creator>
  <cp:lastModifiedBy>Windows User</cp:lastModifiedBy>
  <cp:revision>82</cp:revision>
  <dcterms:created xsi:type="dcterms:W3CDTF">2006-08-16T00:00:00Z</dcterms:created>
  <dcterms:modified xsi:type="dcterms:W3CDTF">2020-04-23T11:12:55Z</dcterms:modified>
</cp:coreProperties>
</file>